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10693400"/>
  <p:notesSz cx="6858000" cy="9144000"/>
  <p:embeddedFontLst>
    <p:embeddedFont>
      <p:font typeface="Helvetica World Bold" charset="1" panose="020B0800040000020004"/>
      <p:regular r:id="rId13"/>
    </p:embeddedFont>
    <p:embeddedFont>
      <p:font typeface="Anton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5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6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7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8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9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20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6426" y="3741096"/>
            <a:ext cx="8472853" cy="3348309"/>
            <a:chOff x="0" y="0"/>
            <a:chExt cx="3036479" cy="1199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6479" cy="1199958"/>
            </a:xfrm>
            <a:custGeom>
              <a:avLst/>
              <a:gdLst/>
              <a:ahLst/>
              <a:cxnLst/>
              <a:rect r="r" b="b" t="t" l="l"/>
              <a:pathLst>
                <a:path h="1199958" w="3036479">
                  <a:moveTo>
                    <a:pt x="0" y="0"/>
                  </a:moveTo>
                  <a:lnTo>
                    <a:pt x="3036479" y="0"/>
                  </a:lnTo>
                  <a:lnTo>
                    <a:pt x="3036479" y="1199958"/>
                  </a:lnTo>
                  <a:lnTo>
                    <a:pt x="0" y="1199958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036479" cy="122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0794" y="3741096"/>
            <a:ext cx="9016444" cy="3348309"/>
          </a:xfrm>
          <a:custGeom>
            <a:avLst/>
            <a:gdLst/>
            <a:ahLst/>
            <a:cxnLst/>
            <a:rect r="r" b="b" t="t" l="l"/>
            <a:pathLst>
              <a:path h="3348309" w="9016444">
                <a:moveTo>
                  <a:pt x="0" y="0"/>
                </a:moveTo>
                <a:lnTo>
                  <a:pt x="9016444" y="0"/>
                </a:lnTo>
                <a:lnTo>
                  <a:pt x="9016444" y="3348309"/>
                </a:lnTo>
                <a:lnTo>
                  <a:pt x="0" y="334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738" r="0" b="-39738"/>
            </a:stretch>
          </a:blipFill>
        </p:spPr>
      </p:sp>
      <p:grpSp>
        <p:nvGrpSpPr>
          <p:cNvPr name="Group 6" id="6"/>
          <p:cNvGrpSpPr/>
          <p:nvPr/>
        </p:nvGrpSpPr>
        <p:grpSpPr>
          <a:xfrm rot="2810932">
            <a:off x="-605248" y="-430953"/>
            <a:ext cx="870286" cy="423200"/>
            <a:chOff x="0" y="0"/>
            <a:chExt cx="359977" cy="175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9977" cy="175049"/>
            </a:xfrm>
            <a:custGeom>
              <a:avLst/>
              <a:gdLst/>
              <a:ahLst/>
              <a:cxnLst/>
              <a:rect r="r" b="b" t="t" l="l"/>
              <a:pathLst>
                <a:path h="175049" w="359977">
                  <a:moveTo>
                    <a:pt x="0" y="0"/>
                  </a:moveTo>
                  <a:lnTo>
                    <a:pt x="359977" y="0"/>
                  </a:lnTo>
                  <a:lnTo>
                    <a:pt x="359977" y="175049"/>
                  </a:lnTo>
                  <a:lnTo>
                    <a:pt x="0" y="175049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9977" cy="222674"/>
            </a:xfrm>
            <a:prstGeom prst="rect">
              <a:avLst/>
            </a:prstGeom>
          </p:spPr>
          <p:txBody>
            <a:bodyPr anchor="ctr" rtlCol="false" tIns="44014" lIns="44014" bIns="44014" rIns="44014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70385" y="0"/>
            <a:ext cx="4111941" cy="1582472"/>
            <a:chOff x="0" y="0"/>
            <a:chExt cx="1473627" cy="5671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73627" cy="567122"/>
            </a:xfrm>
            <a:custGeom>
              <a:avLst/>
              <a:gdLst/>
              <a:ahLst/>
              <a:cxnLst/>
              <a:rect r="r" b="b" t="t" l="l"/>
              <a:pathLst>
                <a:path h="567122" w="1473627">
                  <a:moveTo>
                    <a:pt x="0" y="0"/>
                  </a:moveTo>
                  <a:lnTo>
                    <a:pt x="1473627" y="0"/>
                  </a:lnTo>
                  <a:lnTo>
                    <a:pt x="1473627" y="567122"/>
                  </a:lnTo>
                  <a:lnTo>
                    <a:pt x="0" y="567122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73627" cy="61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657534" y="-1256384"/>
            <a:ext cx="5728154" cy="5491868"/>
          </a:xfrm>
          <a:custGeom>
            <a:avLst/>
            <a:gdLst/>
            <a:ahLst/>
            <a:cxnLst/>
            <a:rect r="r" b="b" t="t" l="l"/>
            <a:pathLst>
              <a:path h="5491868" w="5728154">
                <a:moveTo>
                  <a:pt x="0" y="0"/>
                </a:moveTo>
                <a:lnTo>
                  <a:pt x="5728154" y="0"/>
                </a:lnTo>
                <a:lnTo>
                  <a:pt x="5728154" y="5491868"/>
                </a:lnTo>
                <a:lnTo>
                  <a:pt x="0" y="5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90357" y="9911567"/>
            <a:ext cx="2960425" cy="515544"/>
          </a:xfrm>
          <a:custGeom>
            <a:avLst/>
            <a:gdLst/>
            <a:ahLst/>
            <a:cxnLst/>
            <a:rect r="r" b="b" t="t" l="l"/>
            <a:pathLst>
              <a:path h="515544" w="2960425">
                <a:moveTo>
                  <a:pt x="0" y="0"/>
                </a:moveTo>
                <a:lnTo>
                  <a:pt x="2960425" y="0"/>
                </a:lnTo>
                <a:lnTo>
                  <a:pt x="2960425" y="515544"/>
                </a:lnTo>
                <a:lnTo>
                  <a:pt x="0" y="51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21867" y="4560246"/>
            <a:ext cx="1907157" cy="5910027"/>
            <a:chOff x="0" y="0"/>
            <a:chExt cx="2542877" cy="788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2877" cy="7880037"/>
            </a:xfrm>
            <a:custGeom>
              <a:avLst/>
              <a:gdLst/>
              <a:ahLst/>
              <a:cxnLst/>
              <a:rect r="r" b="b" t="t" l="l"/>
              <a:pathLst>
                <a:path h="7880037" w="2542877">
                  <a:moveTo>
                    <a:pt x="0" y="0"/>
                  </a:moveTo>
                  <a:lnTo>
                    <a:pt x="2542877" y="0"/>
                  </a:lnTo>
                  <a:lnTo>
                    <a:pt x="2542877" y="7880037"/>
                  </a:lnTo>
                  <a:lnTo>
                    <a:pt x="0" y="7880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82220" y="2609132"/>
              <a:ext cx="1698089" cy="1831173"/>
            </a:xfrm>
            <a:custGeom>
              <a:avLst/>
              <a:gdLst/>
              <a:ahLst/>
              <a:cxnLst/>
              <a:rect r="r" b="b" t="t" l="l"/>
              <a:pathLst>
                <a:path h="1831173" w="1698089">
                  <a:moveTo>
                    <a:pt x="0" y="0"/>
                  </a:moveTo>
                  <a:lnTo>
                    <a:pt x="1698090" y="0"/>
                  </a:lnTo>
                  <a:lnTo>
                    <a:pt x="1698090" y="1831173"/>
                  </a:lnTo>
                  <a:lnTo>
                    <a:pt x="0" y="183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268" t="-140098" r="-187116" b="-28921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06620" y="7366486"/>
            <a:ext cx="4383529" cy="2268000"/>
            <a:chOff x="0" y="0"/>
            <a:chExt cx="1570958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70958" cy="812800"/>
            </a:xfrm>
            <a:custGeom>
              <a:avLst/>
              <a:gdLst/>
              <a:ahLst/>
              <a:cxnLst/>
              <a:rect r="r" b="b" t="t" l="l"/>
              <a:pathLst>
                <a:path h="812800" w="1570958">
                  <a:moveTo>
                    <a:pt x="65347" y="0"/>
                  </a:moveTo>
                  <a:lnTo>
                    <a:pt x="1505611" y="0"/>
                  </a:lnTo>
                  <a:cubicBezTo>
                    <a:pt x="1522942" y="0"/>
                    <a:pt x="1539563" y="6885"/>
                    <a:pt x="1551818" y="19140"/>
                  </a:cubicBezTo>
                  <a:cubicBezTo>
                    <a:pt x="1564073" y="31395"/>
                    <a:pt x="1570958" y="48016"/>
                    <a:pt x="1570958" y="65347"/>
                  </a:cubicBezTo>
                  <a:lnTo>
                    <a:pt x="1570958" y="747453"/>
                  </a:lnTo>
                  <a:cubicBezTo>
                    <a:pt x="1570958" y="783543"/>
                    <a:pt x="1541701" y="812800"/>
                    <a:pt x="1505611" y="812800"/>
                  </a:cubicBezTo>
                  <a:lnTo>
                    <a:pt x="65347" y="812800"/>
                  </a:lnTo>
                  <a:cubicBezTo>
                    <a:pt x="48016" y="812800"/>
                    <a:pt x="31395" y="805915"/>
                    <a:pt x="19140" y="793660"/>
                  </a:cubicBezTo>
                  <a:cubicBezTo>
                    <a:pt x="6885" y="781405"/>
                    <a:pt x="0" y="764784"/>
                    <a:pt x="0" y="747453"/>
                  </a:cubicBezTo>
                  <a:lnTo>
                    <a:pt x="0" y="65347"/>
                  </a:lnTo>
                  <a:cubicBezTo>
                    <a:pt x="0" y="48016"/>
                    <a:pt x="6885" y="31395"/>
                    <a:pt x="19140" y="19140"/>
                  </a:cubicBezTo>
                  <a:cubicBezTo>
                    <a:pt x="31395" y="6885"/>
                    <a:pt x="48016" y="0"/>
                    <a:pt x="65347" y="0"/>
                  </a:cubicBez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570958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491767" y="1830122"/>
            <a:ext cx="2565332" cy="1637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4"/>
              </a:lnSpc>
            </a:pPr>
            <a:r>
              <a:rPr lang="en-US" b="true" sz="2892" spc="-1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Vols aprendre a actuar en cas d’una mort sobtada?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2850" y="9945525"/>
            <a:ext cx="1167386" cy="457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"/>
              </a:lnSpc>
            </a:pPr>
            <a:r>
              <a:rPr lang="en-US" b="true" sz="1522" spc="-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LOGOTIP INSTITUCIÓ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065363" y="141212"/>
            <a:ext cx="3418139" cy="4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b="true" sz="2792" spc="-16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Taller/Curs gratuït 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563237" y="899925"/>
            <a:ext cx="2564656" cy="47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392" spc="-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 DEL POBLE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984386" y="7481916"/>
            <a:ext cx="3427998" cy="1945357"/>
            <a:chOff x="0" y="0"/>
            <a:chExt cx="4570664" cy="259380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4035"/>
              <a:ext cx="434378" cy="434378"/>
            </a:xfrm>
            <a:custGeom>
              <a:avLst/>
              <a:gdLst/>
              <a:ahLst/>
              <a:cxnLst/>
              <a:rect r="r" b="b" t="t" l="l"/>
              <a:pathLst>
                <a:path h="434378" w="434378">
                  <a:moveTo>
                    <a:pt x="0" y="0"/>
                  </a:moveTo>
                  <a:lnTo>
                    <a:pt x="434378" y="0"/>
                  </a:lnTo>
                  <a:lnTo>
                    <a:pt x="434378" y="434378"/>
                  </a:lnTo>
                  <a:lnTo>
                    <a:pt x="0" y="43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6849" y="609867"/>
              <a:ext cx="400680" cy="400680"/>
            </a:xfrm>
            <a:custGeom>
              <a:avLst/>
              <a:gdLst/>
              <a:ahLst/>
              <a:cxnLst/>
              <a:rect r="r" b="b" t="t" l="l"/>
              <a:pathLst>
                <a:path h="400680" w="400680">
                  <a:moveTo>
                    <a:pt x="0" y="0"/>
                  </a:moveTo>
                  <a:lnTo>
                    <a:pt x="400680" y="0"/>
                  </a:lnTo>
                  <a:lnTo>
                    <a:pt x="400680" y="400679"/>
                  </a:lnTo>
                  <a:lnTo>
                    <a:pt x="0" y="40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1186159"/>
              <a:ext cx="497325" cy="547263"/>
            </a:xfrm>
            <a:custGeom>
              <a:avLst/>
              <a:gdLst/>
              <a:ahLst/>
              <a:cxnLst/>
              <a:rect r="r" b="b" t="t" l="l"/>
              <a:pathLst>
                <a:path h="547263" w="497325">
                  <a:moveTo>
                    <a:pt x="0" y="0"/>
                  </a:moveTo>
                  <a:lnTo>
                    <a:pt x="497325" y="0"/>
                  </a:lnTo>
                  <a:lnTo>
                    <a:pt x="497325" y="547263"/>
                  </a:lnTo>
                  <a:lnTo>
                    <a:pt x="0" y="54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849" y="1982903"/>
              <a:ext cx="468107" cy="610906"/>
            </a:xfrm>
            <a:custGeom>
              <a:avLst/>
              <a:gdLst/>
              <a:ahLst/>
              <a:cxnLst/>
              <a:rect r="r" b="b" t="t" l="l"/>
              <a:pathLst>
                <a:path h="610906" w="468107">
                  <a:moveTo>
                    <a:pt x="0" y="0"/>
                  </a:moveTo>
                  <a:lnTo>
                    <a:pt x="468107" y="0"/>
                  </a:lnTo>
                  <a:lnTo>
                    <a:pt x="468107" y="610906"/>
                  </a:lnTo>
                  <a:lnTo>
                    <a:pt x="0" y="61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872940" y="1233445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lloc XXXXXX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872940" y="-38100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dia XXXXX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72940" y="595956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hora XX:XX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872940" y="1943701"/>
              <a:ext cx="3697724" cy="626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Cal inscripció prèvia a la web xxxxxxxxx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6426" y="3741096"/>
            <a:ext cx="8472853" cy="3348309"/>
            <a:chOff x="0" y="0"/>
            <a:chExt cx="3036479" cy="1199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6479" cy="1199958"/>
            </a:xfrm>
            <a:custGeom>
              <a:avLst/>
              <a:gdLst/>
              <a:ahLst/>
              <a:cxnLst/>
              <a:rect r="r" b="b" t="t" l="l"/>
              <a:pathLst>
                <a:path h="1199958" w="3036479">
                  <a:moveTo>
                    <a:pt x="0" y="0"/>
                  </a:moveTo>
                  <a:lnTo>
                    <a:pt x="3036479" y="0"/>
                  </a:lnTo>
                  <a:lnTo>
                    <a:pt x="3036479" y="1199958"/>
                  </a:lnTo>
                  <a:lnTo>
                    <a:pt x="0" y="1199958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036479" cy="122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0794" y="3741096"/>
            <a:ext cx="9016444" cy="3348309"/>
          </a:xfrm>
          <a:custGeom>
            <a:avLst/>
            <a:gdLst/>
            <a:ahLst/>
            <a:cxnLst/>
            <a:rect r="r" b="b" t="t" l="l"/>
            <a:pathLst>
              <a:path h="3348309" w="9016444">
                <a:moveTo>
                  <a:pt x="0" y="0"/>
                </a:moveTo>
                <a:lnTo>
                  <a:pt x="9016444" y="0"/>
                </a:lnTo>
                <a:lnTo>
                  <a:pt x="9016444" y="3348309"/>
                </a:lnTo>
                <a:lnTo>
                  <a:pt x="0" y="334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9738" r="0" b="-39738"/>
            </a:stretch>
          </a:blipFill>
        </p:spPr>
      </p:sp>
      <p:grpSp>
        <p:nvGrpSpPr>
          <p:cNvPr name="Group 6" id="6"/>
          <p:cNvGrpSpPr/>
          <p:nvPr/>
        </p:nvGrpSpPr>
        <p:grpSpPr>
          <a:xfrm rot="2810932">
            <a:off x="-605248" y="-430953"/>
            <a:ext cx="870286" cy="423200"/>
            <a:chOff x="0" y="0"/>
            <a:chExt cx="359977" cy="175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9977" cy="175049"/>
            </a:xfrm>
            <a:custGeom>
              <a:avLst/>
              <a:gdLst/>
              <a:ahLst/>
              <a:cxnLst/>
              <a:rect r="r" b="b" t="t" l="l"/>
              <a:pathLst>
                <a:path h="175049" w="359977">
                  <a:moveTo>
                    <a:pt x="0" y="0"/>
                  </a:moveTo>
                  <a:lnTo>
                    <a:pt x="359977" y="0"/>
                  </a:lnTo>
                  <a:lnTo>
                    <a:pt x="359977" y="175049"/>
                  </a:lnTo>
                  <a:lnTo>
                    <a:pt x="0" y="175049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9977" cy="222674"/>
            </a:xfrm>
            <a:prstGeom prst="rect">
              <a:avLst/>
            </a:prstGeom>
          </p:spPr>
          <p:txBody>
            <a:bodyPr anchor="ctr" rtlCol="false" tIns="44014" lIns="44014" bIns="44014" rIns="44014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70385" y="0"/>
            <a:ext cx="4111941" cy="1582472"/>
            <a:chOff x="0" y="0"/>
            <a:chExt cx="1473627" cy="5671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73627" cy="567122"/>
            </a:xfrm>
            <a:custGeom>
              <a:avLst/>
              <a:gdLst/>
              <a:ahLst/>
              <a:cxnLst/>
              <a:rect r="r" b="b" t="t" l="l"/>
              <a:pathLst>
                <a:path h="567122" w="1473627">
                  <a:moveTo>
                    <a:pt x="0" y="0"/>
                  </a:moveTo>
                  <a:lnTo>
                    <a:pt x="1473627" y="0"/>
                  </a:lnTo>
                  <a:lnTo>
                    <a:pt x="1473627" y="567122"/>
                  </a:lnTo>
                  <a:lnTo>
                    <a:pt x="0" y="567122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73627" cy="61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657534" y="-1256384"/>
            <a:ext cx="5728154" cy="5491868"/>
          </a:xfrm>
          <a:custGeom>
            <a:avLst/>
            <a:gdLst/>
            <a:ahLst/>
            <a:cxnLst/>
            <a:rect r="r" b="b" t="t" l="l"/>
            <a:pathLst>
              <a:path h="5491868" w="5728154">
                <a:moveTo>
                  <a:pt x="0" y="0"/>
                </a:moveTo>
                <a:lnTo>
                  <a:pt x="5728154" y="0"/>
                </a:lnTo>
                <a:lnTo>
                  <a:pt x="5728154" y="5491868"/>
                </a:lnTo>
                <a:lnTo>
                  <a:pt x="0" y="5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90357" y="9911567"/>
            <a:ext cx="2960425" cy="515544"/>
          </a:xfrm>
          <a:custGeom>
            <a:avLst/>
            <a:gdLst/>
            <a:ahLst/>
            <a:cxnLst/>
            <a:rect r="r" b="b" t="t" l="l"/>
            <a:pathLst>
              <a:path h="515544" w="2960425">
                <a:moveTo>
                  <a:pt x="0" y="0"/>
                </a:moveTo>
                <a:lnTo>
                  <a:pt x="2960425" y="0"/>
                </a:lnTo>
                <a:lnTo>
                  <a:pt x="2960425" y="515544"/>
                </a:lnTo>
                <a:lnTo>
                  <a:pt x="0" y="51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21867" y="4560246"/>
            <a:ext cx="1907157" cy="5910027"/>
            <a:chOff x="0" y="0"/>
            <a:chExt cx="2542877" cy="788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2877" cy="7880037"/>
            </a:xfrm>
            <a:custGeom>
              <a:avLst/>
              <a:gdLst/>
              <a:ahLst/>
              <a:cxnLst/>
              <a:rect r="r" b="b" t="t" l="l"/>
              <a:pathLst>
                <a:path h="7880037" w="2542877">
                  <a:moveTo>
                    <a:pt x="0" y="0"/>
                  </a:moveTo>
                  <a:lnTo>
                    <a:pt x="2542877" y="0"/>
                  </a:lnTo>
                  <a:lnTo>
                    <a:pt x="2542877" y="7880037"/>
                  </a:lnTo>
                  <a:lnTo>
                    <a:pt x="0" y="7880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82220" y="2609132"/>
              <a:ext cx="1698089" cy="1831173"/>
            </a:xfrm>
            <a:custGeom>
              <a:avLst/>
              <a:gdLst/>
              <a:ahLst/>
              <a:cxnLst/>
              <a:rect r="r" b="b" t="t" l="l"/>
              <a:pathLst>
                <a:path h="1831173" w="1698089">
                  <a:moveTo>
                    <a:pt x="0" y="0"/>
                  </a:moveTo>
                  <a:lnTo>
                    <a:pt x="1698090" y="0"/>
                  </a:lnTo>
                  <a:lnTo>
                    <a:pt x="1698090" y="1831173"/>
                  </a:lnTo>
                  <a:lnTo>
                    <a:pt x="0" y="183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268" t="-140098" r="-187116" b="-28921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06620" y="7366486"/>
            <a:ext cx="4383529" cy="2268000"/>
            <a:chOff x="0" y="0"/>
            <a:chExt cx="1570958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70958" cy="812800"/>
            </a:xfrm>
            <a:custGeom>
              <a:avLst/>
              <a:gdLst/>
              <a:ahLst/>
              <a:cxnLst/>
              <a:rect r="r" b="b" t="t" l="l"/>
              <a:pathLst>
                <a:path h="812800" w="1570958">
                  <a:moveTo>
                    <a:pt x="65347" y="0"/>
                  </a:moveTo>
                  <a:lnTo>
                    <a:pt x="1505611" y="0"/>
                  </a:lnTo>
                  <a:cubicBezTo>
                    <a:pt x="1522942" y="0"/>
                    <a:pt x="1539563" y="6885"/>
                    <a:pt x="1551818" y="19140"/>
                  </a:cubicBezTo>
                  <a:cubicBezTo>
                    <a:pt x="1564073" y="31395"/>
                    <a:pt x="1570958" y="48016"/>
                    <a:pt x="1570958" y="65347"/>
                  </a:cubicBezTo>
                  <a:lnTo>
                    <a:pt x="1570958" y="747453"/>
                  </a:lnTo>
                  <a:cubicBezTo>
                    <a:pt x="1570958" y="783543"/>
                    <a:pt x="1541701" y="812800"/>
                    <a:pt x="1505611" y="812800"/>
                  </a:cubicBezTo>
                  <a:lnTo>
                    <a:pt x="65347" y="812800"/>
                  </a:lnTo>
                  <a:cubicBezTo>
                    <a:pt x="48016" y="812800"/>
                    <a:pt x="31395" y="805915"/>
                    <a:pt x="19140" y="793660"/>
                  </a:cubicBezTo>
                  <a:cubicBezTo>
                    <a:pt x="6885" y="781405"/>
                    <a:pt x="0" y="764784"/>
                    <a:pt x="0" y="747453"/>
                  </a:cubicBezTo>
                  <a:lnTo>
                    <a:pt x="0" y="65347"/>
                  </a:lnTo>
                  <a:cubicBezTo>
                    <a:pt x="0" y="48016"/>
                    <a:pt x="6885" y="31395"/>
                    <a:pt x="19140" y="19140"/>
                  </a:cubicBezTo>
                  <a:cubicBezTo>
                    <a:pt x="31395" y="6885"/>
                    <a:pt x="48016" y="0"/>
                    <a:pt x="65347" y="0"/>
                  </a:cubicBez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570958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491767" y="1801547"/>
            <a:ext cx="2565332" cy="174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b="true" sz="2892" spc="-1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Vols aprendre a actuar en cas d’una mort sobtada?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2850" y="9945525"/>
            <a:ext cx="1167386" cy="457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"/>
              </a:lnSpc>
            </a:pPr>
            <a:r>
              <a:rPr lang="en-US" b="true" sz="1522" spc="-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LOGOTIP INSTITUCIÓ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492443" y="794100"/>
            <a:ext cx="2564656" cy="47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392" spc="-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 DEL POBLE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84386" y="7481916"/>
            <a:ext cx="3427998" cy="1945357"/>
            <a:chOff x="0" y="0"/>
            <a:chExt cx="4570664" cy="25938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4035"/>
              <a:ext cx="434378" cy="434378"/>
            </a:xfrm>
            <a:custGeom>
              <a:avLst/>
              <a:gdLst/>
              <a:ahLst/>
              <a:cxnLst/>
              <a:rect r="r" b="b" t="t" l="l"/>
              <a:pathLst>
                <a:path h="434378" w="434378">
                  <a:moveTo>
                    <a:pt x="0" y="0"/>
                  </a:moveTo>
                  <a:lnTo>
                    <a:pt x="434378" y="0"/>
                  </a:lnTo>
                  <a:lnTo>
                    <a:pt x="434378" y="434378"/>
                  </a:lnTo>
                  <a:lnTo>
                    <a:pt x="0" y="43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849" y="609867"/>
              <a:ext cx="400680" cy="400680"/>
            </a:xfrm>
            <a:custGeom>
              <a:avLst/>
              <a:gdLst/>
              <a:ahLst/>
              <a:cxnLst/>
              <a:rect r="r" b="b" t="t" l="l"/>
              <a:pathLst>
                <a:path h="400680" w="400680">
                  <a:moveTo>
                    <a:pt x="0" y="0"/>
                  </a:moveTo>
                  <a:lnTo>
                    <a:pt x="400680" y="0"/>
                  </a:lnTo>
                  <a:lnTo>
                    <a:pt x="400680" y="400679"/>
                  </a:lnTo>
                  <a:lnTo>
                    <a:pt x="0" y="40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1186159"/>
              <a:ext cx="497325" cy="547263"/>
            </a:xfrm>
            <a:custGeom>
              <a:avLst/>
              <a:gdLst/>
              <a:ahLst/>
              <a:cxnLst/>
              <a:rect r="r" b="b" t="t" l="l"/>
              <a:pathLst>
                <a:path h="547263" w="497325">
                  <a:moveTo>
                    <a:pt x="0" y="0"/>
                  </a:moveTo>
                  <a:lnTo>
                    <a:pt x="497325" y="0"/>
                  </a:lnTo>
                  <a:lnTo>
                    <a:pt x="497325" y="547263"/>
                  </a:lnTo>
                  <a:lnTo>
                    <a:pt x="0" y="54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6849" y="1982903"/>
              <a:ext cx="468107" cy="610906"/>
            </a:xfrm>
            <a:custGeom>
              <a:avLst/>
              <a:gdLst/>
              <a:ahLst/>
              <a:cxnLst/>
              <a:rect r="r" b="b" t="t" l="l"/>
              <a:pathLst>
                <a:path h="610906" w="468107">
                  <a:moveTo>
                    <a:pt x="0" y="0"/>
                  </a:moveTo>
                  <a:lnTo>
                    <a:pt x="468107" y="0"/>
                  </a:lnTo>
                  <a:lnTo>
                    <a:pt x="468107" y="610906"/>
                  </a:lnTo>
                  <a:lnTo>
                    <a:pt x="0" y="61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72940" y="1233445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lloc XXXXXX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872940" y="-38100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dia XXXXX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872940" y="595956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hora XX:XX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72940" y="1943701"/>
              <a:ext cx="3697724" cy="626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Cal inscripció prèvia a la web xxxxxxxxx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017286" y="103826"/>
            <a:ext cx="3418139" cy="4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b="true" sz="2792" spc="-16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Taller/Curs gratuït 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6426" y="3741096"/>
            <a:ext cx="8472853" cy="3348309"/>
            <a:chOff x="0" y="0"/>
            <a:chExt cx="3036479" cy="1199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6479" cy="1199958"/>
            </a:xfrm>
            <a:custGeom>
              <a:avLst/>
              <a:gdLst/>
              <a:ahLst/>
              <a:cxnLst/>
              <a:rect r="r" b="b" t="t" l="l"/>
              <a:pathLst>
                <a:path h="1199958" w="3036479">
                  <a:moveTo>
                    <a:pt x="0" y="0"/>
                  </a:moveTo>
                  <a:lnTo>
                    <a:pt x="3036479" y="0"/>
                  </a:lnTo>
                  <a:lnTo>
                    <a:pt x="3036479" y="1199958"/>
                  </a:lnTo>
                  <a:lnTo>
                    <a:pt x="0" y="1199958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036479" cy="122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0794" y="3741096"/>
            <a:ext cx="9016444" cy="3348309"/>
          </a:xfrm>
          <a:custGeom>
            <a:avLst/>
            <a:gdLst/>
            <a:ahLst/>
            <a:cxnLst/>
            <a:rect r="r" b="b" t="t" l="l"/>
            <a:pathLst>
              <a:path h="3348309" w="9016444">
                <a:moveTo>
                  <a:pt x="0" y="0"/>
                </a:moveTo>
                <a:lnTo>
                  <a:pt x="9016444" y="0"/>
                </a:lnTo>
                <a:lnTo>
                  <a:pt x="9016444" y="3348309"/>
                </a:lnTo>
                <a:lnTo>
                  <a:pt x="0" y="334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183" r="0" b="-7293"/>
            </a:stretch>
          </a:blipFill>
        </p:spPr>
      </p:sp>
      <p:grpSp>
        <p:nvGrpSpPr>
          <p:cNvPr name="Group 6" id="6"/>
          <p:cNvGrpSpPr/>
          <p:nvPr/>
        </p:nvGrpSpPr>
        <p:grpSpPr>
          <a:xfrm rot="2810932">
            <a:off x="-605248" y="-430953"/>
            <a:ext cx="870286" cy="423200"/>
            <a:chOff x="0" y="0"/>
            <a:chExt cx="359977" cy="175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9977" cy="175049"/>
            </a:xfrm>
            <a:custGeom>
              <a:avLst/>
              <a:gdLst/>
              <a:ahLst/>
              <a:cxnLst/>
              <a:rect r="r" b="b" t="t" l="l"/>
              <a:pathLst>
                <a:path h="175049" w="359977">
                  <a:moveTo>
                    <a:pt x="0" y="0"/>
                  </a:moveTo>
                  <a:lnTo>
                    <a:pt x="359977" y="0"/>
                  </a:lnTo>
                  <a:lnTo>
                    <a:pt x="359977" y="175049"/>
                  </a:lnTo>
                  <a:lnTo>
                    <a:pt x="0" y="175049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9977" cy="222674"/>
            </a:xfrm>
            <a:prstGeom prst="rect">
              <a:avLst/>
            </a:prstGeom>
          </p:spPr>
          <p:txBody>
            <a:bodyPr anchor="ctr" rtlCol="false" tIns="44014" lIns="44014" bIns="44014" rIns="44014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70385" y="0"/>
            <a:ext cx="4111941" cy="1582472"/>
            <a:chOff x="0" y="0"/>
            <a:chExt cx="1473627" cy="5671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73627" cy="567122"/>
            </a:xfrm>
            <a:custGeom>
              <a:avLst/>
              <a:gdLst/>
              <a:ahLst/>
              <a:cxnLst/>
              <a:rect r="r" b="b" t="t" l="l"/>
              <a:pathLst>
                <a:path h="567122" w="1473627">
                  <a:moveTo>
                    <a:pt x="0" y="0"/>
                  </a:moveTo>
                  <a:lnTo>
                    <a:pt x="1473627" y="0"/>
                  </a:lnTo>
                  <a:lnTo>
                    <a:pt x="1473627" y="567122"/>
                  </a:lnTo>
                  <a:lnTo>
                    <a:pt x="0" y="567122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73627" cy="61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657534" y="-1256384"/>
            <a:ext cx="5728154" cy="5491868"/>
          </a:xfrm>
          <a:custGeom>
            <a:avLst/>
            <a:gdLst/>
            <a:ahLst/>
            <a:cxnLst/>
            <a:rect r="r" b="b" t="t" l="l"/>
            <a:pathLst>
              <a:path h="5491868" w="5728154">
                <a:moveTo>
                  <a:pt x="0" y="0"/>
                </a:moveTo>
                <a:lnTo>
                  <a:pt x="5728154" y="0"/>
                </a:lnTo>
                <a:lnTo>
                  <a:pt x="5728154" y="5491868"/>
                </a:lnTo>
                <a:lnTo>
                  <a:pt x="0" y="5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90357" y="9911567"/>
            <a:ext cx="2960425" cy="515544"/>
          </a:xfrm>
          <a:custGeom>
            <a:avLst/>
            <a:gdLst/>
            <a:ahLst/>
            <a:cxnLst/>
            <a:rect r="r" b="b" t="t" l="l"/>
            <a:pathLst>
              <a:path h="515544" w="2960425">
                <a:moveTo>
                  <a:pt x="0" y="0"/>
                </a:moveTo>
                <a:lnTo>
                  <a:pt x="2960425" y="0"/>
                </a:lnTo>
                <a:lnTo>
                  <a:pt x="2960425" y="515544"/>
                </a:lnTo>
                <a:lnTo>
                  <a:pt x="0" y="51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21867" y="4560246"/>
            <a:ext cx="1907157" cy="5910027"/>
            <a:chOff x="0" y="0"/>
            <a:chExt cx="2542877" cy="788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2877" cy="7880037"/>
            </a:xfrm>
            <a:custGeom>
              <a:avLst/>
              <a:gdLst/>
              <a:ahLst/>
              <a:cxnLst/>
              <a:rect r="r" b="b" t="t" l="l"/>
              <a:pathLst>
                <a:path h="7880037" w="2542877">
                  <a:moveTo>
                    <a:pt x="0" y="0"/>
                  </a:moveTo>
                  <a:lnTo>
                    <a:pt x="2542877" y="0"/>
                  </a:lnTo>
                  <a:lnTo>
                    <a:pt x="2542877" y="7880037"/>
                  </a:lnTo>
                  <a:lnTo>
                    <a:pt x="0" y="7880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82220" y="2609132"/>
              <a:ext cx="1698089" cy="1831173"/>
            </a:xfrm>
            <a:custGeom>
              <a:avLst/>
              <a:gdLst/>
              <a:ahLst/>
              <a:cxnLst/>
              <a:rect r="r" b="b" t="t" l="l"/>
              <a:pathLst>
                <a:path h="1831173" w="1698089">
                  <a:moveTo>
                    <a:pt x="0" y="0"/>
                  </a:moveTo>
                  <a:lnTo>
                    <a:pt x="1698090" y="0"/>
                  </a:lnTo>
                  <a:lnTo>
                    <a:pt x="1698090" y="1831173"/>
                  </a:lnTo>
                  <a:lnTo>
                    <a:pt x="0" y="183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268" t="-140098" r="-187116" b="-28921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06620" y="7366486"/>
            <a:ext cx="4383529" cy="2268000"/>
            <a:chOff x="0" y="0"/>
            <a:chExt cx="1570958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70958" cy="812800"/>
            </a:xfrm>
            <a:custGeom>
              <a:avLst/>
              <a:gdLst/>
              <a:ahLst/>
              <a:cxnLst/>
              <a:rect r="r" b="b" t="t" l="l"/>
              <a:pathLst>
                <a:path h="812800" w="1570958">
                  <a:moveTo>
                    <a:pt x="65347" y="0"/>
                  </a:moveTo>
                  <a:lnTo>
                    <a:pt x="1505611" y="0"/>
                  </a:lnTo>
                  <a:cubicBezTo>
                    <a:pt x="1522942" y="0"/>
                    <a:pt x="1539563" y="6885"/>
                    <a:pt x="1551818" y="19140"/>
                  </a:cubicBezTo>
                  <a:cubicBezTo>
                    <a:pt x="1564073" y="31395"/>
                    <a:pt x="1570958" y="48016"/>
                    <a:pt x="1570958" y="65347"/>
                  </a:cubicBezTo>
                  <a:lnTo>
                    <a:pt x="1570958" y="747453"/>
                  </a:lnTo>
                  <a:cubicBezTo>
                    <a:pt x="1570958" y="783543"/>
                    <a:pt x="1541701" y="812800"/>
                    <a:pt x="1505611" y="812800"/>
                  </a:cubicBezTo>
                  <a:lnTo>
                    <a:pt x="65347" y="812800"/>
                  </a:lnTo>
                  <a:cubicBezTo>
                    <a:pt x="48016" y="812800"/>
                    <a:pt x="31395" y="805915"/>
                    <a:pt x="19140" y="793660"/>
                  </a:cubicBezTo>
                  <a:cubicBezTo>
                    <a:pt x="6885" y="781405"/>
                    <a:pt x="0" y="764784"/>
                    <a:pt x="0" y="747453"/>
                  </a:cubicBezTo>
                  <a:lnTo>
                    <a:pt x="0" y="65347"/>
                  </a:lnTo>
                  <a:cubicBezTo>
                    <a:pt x="0" y="48016"/>
                    <a:pt x="6885" y="31395"/>
                    <a:pt x="19140" y="19140"/>
                  </a:cubicBezTo>
                  <a:cubicBezTo>
                    <a:pt x="31395" y="6885"/>
                    <a:pt x="48016" y="0"/>
                    <a:pt x="65347" y="0"/>
                  </a:cubicBez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570958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491767" y="1801547"/>
            <a:ext cx="2565332" cy="174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b="true" sz="2892" spc="-1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Vols aprendre a actuar en cas d’una mort sobtada?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2850" y="9945525"/>
            <a:ext cx="1167386" cy="457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"/>
              </a:lnSpc>
            </a:pPr>
            <a:r>
              <a:rPr lang="en-US" b="true" sz="1522" spc="-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LOGOTIP INSTITUCIÓ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63237" y="829336"/>
            <a:ext cx="2564656" cy="47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392" spc="-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 DEL POBLE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84386" y="7481916"/>
            <a:ext cx="3427998" cy="1945357"/>
            <a:chOff x="0" y="0"/>
            <a:chExt cx="4570664" cy="25938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4035"/>
              <a:ext cx="434378" cy="434378"/>
            </a:xfrm>
            <a:custGeom>
              <a:avLst/>
              <a:gdLst/>
              <a:ahLst/>
              <a:cxnLst/>
              <a:rect r="r" b="b" t="t" l="l"/>
              <a:pathLst>
                <a:path h="434378" w="434378">
                  <a:moveTo>
                    <a:pt x="0" y="0"/>
                  </a:moveTo>
                  <a:lnTo>
                    <a:pt x="434378" y="0"/>
                  </a:lnTo>
                  <a:lnTo>
                    <a:pt x="434378" y="434378"/>
                  </a:lnTo>
                  <a:lnTo>
                    <a:pt x="0" y="43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849" y="609867"/>
              <a:ext cx="400680" cy="400680"/>
            </a:xfrm>
            <a:custGeom>
              <a:avLst/>
              <a:gdLst/>
              <a:ahLst/>
              <a:cxnLst/>
              <a:rect r="r" b="b" t="t" l="l"/>
              <a:pathLst>
                <a:path h="400680" w="400680">
                  <a:moveTo>
                    <a:pt x="0" y="0"/>
                  </a:moveTo>
                  <a:lnTo>
                    <a:pt x="400680" y="0"/>
                  </a:lnTo>
                  <a:lnTo>
                    <a:pt x="400680" y="400679"/>
                  </a:lnTo>
                  <a:lnTo>
                    <a:pt x="0" y="40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1186159"/>
              <a:ext cx="497325" cy="547263"/>
            </a:xfrm>
            <a:custGeom>
              <a:avLst/>
              <a:gdLst/>
              <a:ahLst/>
              <a:cxnLst/>
              <a:rect r="r" b="b" t="t" l="l"/>
              <a:pathLst>
                <a:path h="547263" w="497325">
                  <a:moveTo>
                    <a:pt x="0" y="0"/>
                  </a:moveTo>
                  <a:lnTo>
                    <a:pt x="497325" y="0"/>
                  </a:lnTo>
                  <a:lnTo>
                    <a:pt x="497325" y="547263"/>
                  </a:lnTo>
                  <a:lnTo>
                    <a:pt x="0" y="54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6849" y="1982903"/>
              <a:ext cx="468107" cy="610906"/>
            </a:xfrm>
            <a:custGeom>
              <a:avLst/>
              <a:gdLst/>
              <a:ahLst/>
              <a:cxnLst/>
              <a:rect r="r" b="b" t="t" l="l"/>
              <a:pathLst>
                <a:path h="610906" w="468107">
                  <a:moveTo>
                    <a:pt x="0" y="0"/>
                  </a:moveTo>
                  <a:lnTo>
                    <a:pt x="468107" y="0"/>
                  </a:lnTo>
                  <a:lnTo>
                    <a:pt x="468107" y="610906"/>
                  </a:lnTo>
                  <a:lnTo>
                    <a:pt x="0" y="61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72940" y="1233445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lloc XXXXXX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872940" y="-38100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dia XXXXX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872940" y="595956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hora XX:XX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72940" y="1943701"/>
              <a:ext cx="3697724" cy="626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Cal inscripció prèvia a la web xxxxxxxxx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065363" y="135190"/>
            <a:ext cx="3418139" cy="4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b="true" sz="2792" spc="-16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Taller/Curs gratuït 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6426" y="3741096"/>
            <a:ext cx="8472853" cy="3348309"/>
            <a:chOff x="0" y="0"/>
            <a:chExt cx="3036479" cy="1199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6479" cy="1199958"/>
            </a:xfrm>
            <a:custGeom>
              <a:avLst/>
              <a:gdLst/>
              <a:ahLst/>
              <a:cxnLst/>
              <a:rect r="r" b="b" t="t" l="l"/>
              <a:pathLst>
                <a:path h="1199958" w="3036479">
                  <a:moveTo>
                    <a:pt x="0" y="0"/>
                  </a:moveTo>
                  <a:lnTo>
                    <a:pt x="3036479" y="0"/>
                  </a:lnTo>
                  <a:lnTo>
                    <a:pt x="3036479" y="1199958"/>
                  </a:lnTo>
                  <a:lnTo>
                    <a:pt x="0" y="1199958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036479" cy="122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0794" y="3741096"/>
            <a:ext cx="9016444" cy="3348309"/>
          </a:xfrm>
          <a:custGeom>
            <a:avLst/>
            <a:gdLst/>
            <a:ahLst/>
            <a:cxnLst/>
            <a:rect r="r" b="b" t="t" l="l"/>
            <a:pathLst>
              <a:path h="3348309" w="9016444">
                <a:moveTo>
                  <a:pt x="0" y="0"/>
                </a:moveTo>
                <a:lnTo>
                  <a:pt x="9016444" y="0"/>
                </a:lnTo>
                <a:lnTo>
                  <a:pt x="9016444" y="3348309"/>
                </a:lnTo>
                <a:lnTo>
                  <a:pt x="0" y="334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975" r="0" b="-45501"/>
            </a:stretch>
          </a:blipFill>
        </p:spPr>
      </p:sp>
      <p:grpSp>
        <p:nvGrpSpPr>
          <p:cNvPr name="Group 6" id="6"/>
          <p:cNvGrpSpPr/>
          <p:nvPr/>
        </p:nvGrpSpPr>
        <p:grpSpPr>
          <a:xfrm rot="2810932">
            <a:off x="-605248" y="-430953"/>
            <a:ext cx="870286" cy="423200"/>
            <a:chOff x="0" y="0"/>
            <a:chExt cx="359977" cy="175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9977" cy="175049"/>
            </a:xfrm>
            <a:custGeom>
              <a:avLst/>
              <a:gdLst/>
              <a:ahLst/>
              <a:cxnLst/>
              <a:rect r="r" b="b" t="t" l="l"/>
              <a:pathLst>
                <a:path h="175049" w="359977">
                  <a:moveTo>
                    <a:pt x="0" y="0"/>
                  </a:moveTo>
                  <a:lnTo>
                    <a:pt x="359977" y="0"/>
                  </a:lnTo>
                  <a:lnTo>
                    <a:pt x="359977" y="175049"/>
                  </a:lnTo>
                  <a:lnTo>
                    <a:pt x="0" y="175049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9977" cy="222674"/>
            </a:xfrm>
            <a:prstGeom prst="rect">
              <a:avLst/>
            </a:prstGeom>
          </p:spPr>
          <p:txBody>
            <a:bodyPr anchor="ctr" rtlCol="false" tIns="44014" lIns="44014" bIns="44014" rIns="44014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70385" y="0"/>
            <a:ext cx="4111941" cy="1582472"/>
            <a:chOff x="0" y="0"/>
            <a:chExt cx="1473627" cy="5671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73627" cy="567122"/>
            </a:xfrm>
            <a:custGeom>
              <a:avLst/>
              <a:gdLst/>
              <a:ahLst/>
              <a:cxnLst/>
              <a:rect r="r" b="b" t="t" l="l"/>
              <a:pathLst>
                <a:path h="567122" w="1473627">
                  <a:moveTo>
                    <a:pt x="0" y="0"/>
                  </a:moveTo>
                  <a:lnTo>
                    <a:pt x="1473627" y="0"/>
                  </a:lnTo>
                  <a:lnTo>
                    <a:pt x="1473627" y="567122"/>
                  </a:lnTo>
                  <a:lnTo>
                    <a:pt x="0" y="567122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73627" cy="61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657534" y="-1256384"/>
            <a:ext cx="5728154" cy="5491868"/>
          </a:xfrm>
          <a:custGeom>
            <a:avLst/>
            <a:gdLst/>
            <a:ahLst/>
            <a:cxnLst/>
            <a:rect r="r" b="b" t="t" l="l"/>
            <a:pathLst>
              <a:path h="5491868" w="5728154">
                <a:moveTo>
                  <a:pt x="0" y="0"/>
                </a:moveTo>
                <a:lnTo>
                  <a:pt x="5728154" y="0"/>
                </a:lnTo>
                <a:lnTo>
                  <a:pt x="5728154" y="5491868"/>
                </a:lnTo>
                <a:lnTo>
                  <a:pt x="0" y="5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90357" y="9911567"/>
            <a:ext cx="2960425" cy="515544"/>
          </a:xfrm>
          <a:custGeom>
            <a:avLst/>
            <a:gdLst/>
            <a:ahLst/>
            <a:cxnLst/>
            <a:rect r="r" b="b" t="t" l="l"/>
            <a:pathLst>
              <a:path h="515544" w="2960425">
                <a:moveTo>
                  <a:pt x="0" y="0"/>
                </a:moveTo>
                <a:lnTo>
                  <a:pt x="2960425" y="0"/>
                </a:lnTo>
                <a:lnTo>
                  <a:pt x="2960425" y="515544"/>
                </a:lnTo>
                <a:lnTo>
                  <a:pt x="0" y="51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21867" y="4560246"/>
            <a:ext cx="1907157" cy="5910027"/>
            <a:chOff x="0" y="0"/>
            <a:chExt cx="2542877" cy="788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2877" cy="7880037"/>
            </a:xfrm>
            <a:custGeom>
              <a:avLst/>
              <a:gdLst/>
              <a:ahLst/>
              <a:cxnLst/>
              <a:rect r="r" b="b" t="t" l="l"/>
              <a:pathLst>
                <a:path h="7880037" w="2542877">
                  <a:moveTo>
                    <a:pt x="0" y="0"/>
                  </a:moveTo>
                  <a:lnTo>
                    <a:pt x="2542877" y="0"/>
                  </a:lnTo>
                  <a:lnTo>
                    <a:pt x="2542877" y="7880037"/>
                  </a:lnTo>
                  <a:lnTo>
                    <a:pt x="0" y="7880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82220" y="2609132"/>
              <a:ext cx="1698089" cy="1831173"/>
            </a:xfrm>
            <a:custGeom>
              <a:avLst/>
              <a:gdLst/>
              <a:ahLst/>
              <a:cxnLst/>
              <a:rect r="r" b="b" t="t" l="l"/>
              <a:pathLst>
                <a:path h="1831173" w="1698089">
                  <a:moveTo>
                    <a:pt x="0" y="0"/>
                  </a:moveTo>
                  <a:lnTo>
                    <a:pt x="1698090" y="0"/>
                  </a:lnTo>
                  <a:lnTo>
                    <a:pt x="1698090" y="1831173"/>
                  </a:lnTo>
                  <a:lnTo>
                    <a:pt x="0" y="183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268" t="-140098" r="-187116" b="-28921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06620" y="7366486"/>
            <a:ext cx="4383529" cy="2268000"/>
            <a:chOff x="0" y="0"/>
            <a:chExt cx="1570958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70958" cy="812800"/>
            </a:xfrm>
            <a:custGeom>
              <a:avLst/>
              <a:gdLst/>
              <a:ahLst/>
              <a:cxnLst/>
              <a:rect r="r" b="b" t="t" l="l"/>
              <a:pathLst>
                <a:path h="812800" w="1570958">
                  <a:moveTo>
                    <a:pt x="65347" y="0"/>
                  </a:moveTo>
                  <a:lnTo>
                    <a:pt x="1505611" y="0"/>
                  </a:lnTo>
                  <a:cubicBezTo>
                    <a:pt x="1522942" y="0"/>
                    <a:pt x="1539563" y="6885"/>
                    <a:pt x="1551818" y="19140"/>
                  </a:cubicBezTo>
                  <a:cubicBezTo>
                    <a:pt x="1564073" y="31395"/>
                    <a:pt x="1570958" y="48016"/>
                    <a:pt x="1570958" y="65347"/>
                  </a:cubicBezTo>
                  <a:lnTo>
                    <a:pt x="1570958" y="747453"/>
                  </a:lnTo>
                  <a:cubicBezTo>
                    <a:pt x="1570958" y="783543"/>
                    <a:pt x="1541701" y="812800"/>
                    <a:pt x="1505611" y="812800"/>
                  </a:cubicBezTo>
                  <a:lnTo>
                    <a:pt x="65347" y="812800"/>
                  </a:lnTo>
                  <a:cubicBezTo>
                    <a:pt x="48016" y="812800"/>
                    <a:pt x="31395" y="805915"/>
                    <a:pt x="19140" y="793660"/>
                  </a:cubicBezTo>
                  <a:cubicBezTo>
                    <a:pt x="6885" y="781405"/>
                    <a:pt x="0" y="764784"/>
                    <a:pt x="0" y="747453"/>
                  </a:cubicBezTo>
                  <a:lnTo>
                    <a:pt x="0" y="65347"/>
                  </a:lnTo>
                  <a:cubicBezTo>
                    <a:pt x="0" y="48016"/>
                    <a:pt x="6885" y="31395"/>
                    <a:pt x="19140" y="19140"/>
                  </a:cubicBezTo>
                  <a:cubicBezTo>
                    <a:pt x="31395" y="6885"/>
                    <a:pt x="48016" y="0"/>
                    <a:pt x="65347" y="0"/>
                  </a:cubicBez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570958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491767" y="1801547"/>
            <a:ext cx="2565332" cy="174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b="true" sz="2892" spc="-1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Vols aprendre a actuar en cas d’una mort sobtada?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2850" y="9945525"/>
            <a:ext cx="1167386" cy="457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"/>
              </a:lnSpc>
            </a:pPr>
            <a:r>
              <a:rPr lang="en-US" b="true" sz="1522" spc="-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LOGOTIP INSTITUCIÓ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63237" y="829336"/>
            <a:ext cx="2564656" cy="47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392" spc="-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 DEL POBLE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84386" y="7481916"/>
            <a:ext cx="3427998" cy="1945357"/>
            <a:chOff x="0" y="0"/>
            <a:chExt cx="4570664" cy="25938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4035"/>
              <a:ext cx="434378" cy="434378"/>
            </a:xfrm>
            <a:custGeom>
              <a:avLst/>
              <a:gdLst/>
              <a:ahLst/>
              <a:cxnLst/>
              <a:rect r="r" b="b" t="t" l="l"/>
              <a:pathLst>
                <a:path h="434378" w="434378">
                  <a:moveTo>
                    <a:pt x="0" y="0"/>
                  </a:moveTo>
                  <a:lnTo>
                    <a:pt x="434378" y="0"/>
                  </a:lnTo>
                  <a:lnTo>
                    <a:pt x="434378" y="434378"/>
                  </a:lnTo>
                  <a:lnTo>
                    <a:pt x="0" y="43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849" y="609867"/>
              <a:ext cx="400680" cy="400680"/>
            </a:xfrm>
            <a:custGeom>
              <a:avLst/>
              <a:gdLst/>
              <a:ahLst/>
              <a:cxnLst/>
              <a:rect r="r" b="b" t="t" l="l"/>
              <a:pathLst>
                <a:path h="400680" w="400680">
                  <a:moveTo>
                    <a:pt x="0" y="0"/>
                  </a:moveTo>
                  <a:lnTo>
                    <a:pt x="400680" y="0"/>
                  </a:lnTo>
                  <a:lnTo>
                    <a:pt x="400680" y="400679"/>
                  </a:lnTo>
                  <a:lnTo>
                    <a:pt x="0" y="40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1186159"/>
              <a:ext cx="497325" cy="547263"/>
            </a:xfrm>
            <a:custGeom>
              <a:avLst/>
              <a:gdLst/>
              <a:ahLst/>
              <a:cxnLst/>
              <a:rect r="r" b="b" t="t" l="l"/>
              <a:pathLst>
                <a:path h="547263" w="497325">
                  <a:moveTo>
                    <a:pt x="0" y="0"/>
                  </a:moveTo>
                  <a:lnTo>
                    <a:pt x="497325" y="0"/>
                  </a:lnTo>
                  <a:lnTo>
                    <a:pt x="497325" y="547263"/>
                  </a:lnTo>
                  <a:lnTo>
                    <a:pt x="0" y="54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6849" y="1982903"/>
              <a:ext cx="468107" cy="610906"/>
            </a:xfrm>
            <a:custGeom>
              <a:avLst/>
              <a:gdLst/>
              <a:ahLst/>
              <a:cxnLst/>
              <a:rect r="r" b="b" t="t" l="l"/>
              <a:pathLst>
                <a:path h="610906" w="468107">
                  <a:moveTo>
                    <a:pt x="0" y="0"/>
                  </a:moveTo>
                  <a:lnTo>
                    <a:pt x="468107" y="0"/>
                  </a:lnTo>
                  <a:lnTo>
                    <a:pt x="468107" y="610906"/>
                  </a:lnTo>
                  <a:lnTo>
                    <a:pt x="0" y="61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72940" y="1233445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lloc XXXXXX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872940" y="-38100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dia XXXXX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872940" y="595956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hora XX:XX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72940" y="1943701"/>
              <a:ext cx="3697724" cy="626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Cal inscripció prèvia a la web xxxxxxxxx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017286" y="103826"/>
            <a:ext cx="3418139" cy="4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b="true" sz="2792" spc="-16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Taller/Curs gratuït 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6426" y="3741096"/>
            <a:ext cx="8472853" cy="3348309"/>
            <a:chOff x="0" y="0"/>
            <a:chExt cx="3036479" cy="1199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6479" cy="1199958"/>
            </a:xfrm>
            <a:custGeom>
              <a:avLst/>
              <a:gdLst/>
              <a:ahLst/>
              <a:cxnLst/>
              <a:rect r="r" b="b" t="t" l="l"/>
              <a:pathLst>
                <a:path h="1199958" w="3036479">
                  <a:moveTo>
                    <a:pt x="0" y="0"/>
                  </a:moveTo>
                  <a:lnTo>
                    <a:pt x="3036479" y="0"/>
                  </a:lnTo>
                  <a:lnTo>
                    <a:pt x="3036479" y="1199958"/>
                  </a:lnTo>
                  <a:lnTo>
                    <a:pt x="0" y="1199958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036479" cy="122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0794" y="3741096"/>
            <a:ext cx="9016444" cy="3348309"/>
          </a:xfrm>
          <a:custGeom>
            <a:avLst/>
            <a:gdLst/>
            <a:ahLst/>
            <a:cxnLst/>
            <a:rect r="r" b="b" t="t" l="l"/>
            <a:pathLst>
              <a:path h="3348309" w="9016444">
                <a:moveTo>
                  <a:pt x="0" y="0"/>
                </a:moveTo>
                <a:lnTo>
                  <a:pt x="9016444" y="0"/>
                </a:lnTo>
                <a:lnTo>
                  <a:pt x="9016444" y="3348309"/>
                </a:lnTo>
                <a:lnTo>
                  <a:pt x="0" y="334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7028" r="0" b="-22449"/>
            </a:stretch>
          </a:blipFill>
        </p:spPr>
      </p:sp>
      <p:grpSp>
        <p:nvGrpSpPr>
          <p:cNvPr name="Group 6" id="6"/>
          <p:cNvGrpSpPr/>
          <p:nvPr/>
        </p:nvGrpSpPr>
        <p:grpSpPr>
          <a:xfrm rot="2810932">
            <a:off x="-605248" y="-430953"/>
            <a:ext cx="870286" cy="423200"/>
            <a:chOff x="0" y="0"/>
            <a:chExt cx="359977" cy="175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9977" cy="175049"/>
            </a:xfrm>
            <a:custGeom>
              <a:avLst/>
              <a:gdLst/>
              <a:ahLst/>
              <a:cxnLst/>
              <a:rect r="r" b="b" t="t" l="l"/>
              <a:pathLst>
                <a:path h="175049" w="359977">
                  <a:moveTo>
                    <a:pt x="0" y="0"/>
                  </a:moveTo>
                  <a:lnTo>
                    <a:pt x="359977" y="0"/>
                  </a:lnTo>
                  <a:lnTo>
                    <a:pt x="359977" y="175049"/>
                  </a:lnTo>
                  <a:lnTo>
                    <a:pt x="0" y="175049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9977" cy="222674"/>
            </a:xfrm>
            <a:prstGeom prst="rect">
              <a:avLst/>
            </a:prstGeom>
          </p:spPr>
          <p:txBody>
            <a:bodyPr anchor="ctr" rtlCol="false" tIns="44014" lIns="44014" bIns="44014" rIns="44014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70385" y="0"/>
            <a:ext cx="4111941" cy="1582472"/>
            <a:chOff x="0" y="0"/>
            <a:chExt cx="1473627" cy="5671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73627" cy="567122"/>
            </a:xfrm>
            <a:custGeom>
              <a:avLst/>
              <a:gdLst/>
              <a:ahLst/>
              <a:cxnLst/>
              <a:rect r="r" b="b" t="t" l="l"/>
              <a:pathLst>
                <a:path h="567122" w="1473627">
                  <a:moveTo>
                    <a:pt x="0" y="0"/>
                  </a:moveTo>
                  <a:lnTo>
                    <a:pt x="1473627" y="0"/>
                  </a:lnTo>
                  <a:lnTo>
                    <a:pt x="1473627" y="567122"/>
                  </a:lnTo>
                  <a:lnTo>
                    <a:pt x="0" y="567122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73627" cy="61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657534" y="-1256384"/>
            <a:ext cx="5728154" cy="5491868"/>
          </a:xfrm>
          <a:custGeom>
            <a:avLst/>
            <a:gdLst/>
            <a:ahLst/>
            <a:cxnLst/>
            <a:rect r="r" b="b" t="t" l="l"/>
            <a:pathLst>
              <a:path h="5491868" w="5728154">
                <a:moveTo>
                  <a:pt x="0" y="0"/>
                </a:moveTo>
                <a:lnTo>
                  <a:pt x="5728154" y="0"/>
                </a:lnTo>
                <a:lnTo>
                  <a:pt x="5728154" y="5491868"/>
                </a:lnTo>
                <a:lnTo>
                  <a:pt x="0" y="5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90357" y="9911567"/>
            <a:ext cx="2960425" cy="515544"/>
          </a:xfrm>
          <a:custGeom>
            <a:avLst/>
            <a:gdLst/>
            <a:ahLst/>
            <a:cxnLst/>
            <a:rect r="r" b="b" t="t" l="l"/>
            <a:pathLst>
              <a:path h="515544" w="2960425">
                <a:moveTo>
                  <a:pt x="0" y="0"/>
                </a:moveTo>
                <a:lnTo>
                  <a:pt x="2960425" y="0"/>
                </a:lnTo>
                <a:lnTo>
                  <a:pt x="2960425" y="515544"/>
                </a:lnTo>
                <a:lnTo>
                  <a:pt x="0" y="51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21867" y="4560246"/>
            <a:ext cx="1907157" cy="5910027"/>
            <a:chOff x="0" y="0"/>
            <a:chExt cx="2542877" cy="788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2877" cy="7880037"/>
            </a:xfrm>
            <a:custGeom>
              <a:avLst/>
              <a:gdLst/>
              <a:ahLst/>
              <a:cxnLst/>
              <a:rect r="r" b="b" t="t" l="l"/>
              <a:pathLst>
                <a:path h="7880037" w="2542877">
                  <a:moveTo>
                    <a:pt x="0" y="0"/>
                  </a:moveTo>
                  <a:lnTo>
                    <a:pt x="2542877" y="0"/>
                  </a:lnTo>
                  <a:lnTo>
                    <a:pt x="2542877" y="7880037"/>
                  </a:lnTo>
                  <a:lnTo>
                    <a:pt x="0" y="7880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82220" y="2609132"/>
              <a:ext cx="1698089" cy="1831173"/>
            </a:xfrm>
            <a:custGeom>
              <a:avLst/>
              <a:gdLst/>
              <a:ahLst/>
              <a:cxnLst/>
              <a:rect r="r" b="b" t="t" l="l"/>
              <a:pathLst>
                <a:path h="1831173" w="1698089">
                  <a:moveTo>
                    <a:pt x="0" y="0"/>
                  </a:moveTo>
                  <a:lnTo>
                    <a:pt x="1698090" y="0"/>
                  </a:lnTo>
                  <a:lnTo>
                    <a:pt x="1698090" y="1831173"/>
                  </a:lnTo>
                  <a:lnTo>
                    <a:pt x="0" y="183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268" t="-140098" r="-187116" b="-28921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06620" y="7366486"/>
            <a:ext cx="4383529" cy="2268000"/>
            <a:chOff x="0" y="0"/>
            <a:chExt cx="1570958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70958" cy="812800"/>
            </a:xfrm>
            <a:custGeom>
              <a:avLst/>
              <a:gdLst/>
              <a:ahLst/>
              <a:cxnLst/>
              <a:rect r="r" b="b" t="t" l="l"/>
              <a:pathLst>
                <a:path h="812800" w="1570958">
                  <a:moveTo>
                    <a:pt x="65347" y="0"/>
                  </a:moveTo>
                  <a:lnTo>
                    <a:pt x="1505611" y="0"/>
                  </a:lnTo>
                  <a:cubicBezTo>
                    <a:pt x="1522942" y="0"/>
                    <a:pt x="1539563" y="6885"/>
                    <a:pt x="1551818" y="19140"/>
                  </a:cubicBezTo>
                  <a:cubicBezTo>
                    <a:pt x="1564073" y="31395"/>
                    <a:pt x="1570958" y="48016"/>
                    <a:pt x="1570958" y="65347"/>
                  </a:cubicBezTo>
                  <a:lnTo>
                    <a:pt x="1570958" y="747453"/>
                  </a:lnTo>
                  <a:cubicBezTo>
                    <a:pt x="1570958" y="783543"/>
                    <a:pt x="1541701" y="812800"/>
                    <a:pt x="1505611" y="812800"/>
                  </a:cubicBezTo>
                  <a:lnTo>
                    <a:pt x="65347" y="812800"/>
                  </a:lnTo>
                  <a:cubicBezTo>
                    <a:pt x="48016" y="812800"/>
                    <a:pt x="31395" y="805915"/>
                    <a:pt x="19140" y="793660"/>
                  </a:cubicBezTo>
                  <a:cubicBezTo>
                    <a:pt x="6885" y="781405"/>
                    <a:pt x="0" y="764784"/>
                    <a:pt x="0" y="747453"/>
                  </a:cubicBezTo>
                  <a:lnTo>
                    <a:pt x="0" y="65347"/>
                  </a:lnTo>
                  <a:cubicBezTo>
                    <a:pt x="0" y="48016"/>
                    <a:pt x="6885" y="31395"/>
                    <a:pt x="19140" y="19140"/>
                  </a:cubicBezTo>
                  <a:cubicBezTo>
                    <a:pt x="31395" y="6885"/>
                    <a:pt x="48016" y="0"/>
                    <a:pt x="65347" y="0"/>
                  </a:cubicBez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570958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491767" y="1801547"/>
            <a:ext cx="2565332" cy="174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b="true" sz="2892" spc="-1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Vols aprendre a actuar en cas d’una mort sobtada?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2850" y="9945525"/>
            <a:ext cx="1167386" cy="457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"/>
              </a:lnSpc>
            </a:pPr>
            <a:r>
              <a:rPr lang="en-US" b="true" sz="1522" spc="-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LOGOTIP INSTITUCIÓ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63237" y="829336"/>
            <a:ext cx="2564656" cy="47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392" spc="-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 DEL POBLE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84386" y="7481916"/>
            <a:ext cx="3427998" cy="1945357"/>
            <a:chOff x="0" y="0"/>
            <a:chExt cx="4570664" cy="25938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4035"/>
              <a:ext cx="434378" cy="434378"/>
            </a:xfrm>
            <a:custGeom>
              <a:avLst/>
              <a:gdLst/>
              <a:ahLst/>
              <a:cxnLst/>
              <a:rect r="r" b="b" t="t" l="l"/>
              <a:pathLst>
                <a:path h="434378" w="434378">
                  <a:moveTo>
                    <a:pt x="0" y="0"/>
                  </a:moveTo>
                  <a:lnTo>
                    <a:pt x="434378" y="0"/>
                  </a:lnTo>
                  <a:lnTo>
                    <a:pt x="434378" y="434378"/>
                  </a:lnTo>
                  <a:lnTo>
                    <a:pt x="0" y="43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849" y="609867"/>
              <a:ext cx="400680" cy="400680"/>
            </a:xfrm>
            <a:custGeom>
              <a:avLst/>
              <a:gdLst/>
              <a:ahLst/>
              <a:cxnLst/>
              <a:rect r="r" b="b" t="t" l="l"/>
              <a:pathLst>
                <a:path h="400680" w="400680">
                  <a:moveTo>
                    <a:pt x="0" y="0"/>
                  </a:moveTo>
                  <a:lnTo>
                    <a:pt x="400680" y="0"/>
                  </a:lnTo>
                  <a:lnTo>
                    <a:pt x="400680" y="400679"/>
                  </a:lnTo>
                  <a:lnTo>
                    <a:pt x="0" y="40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1186159"/>
              <a:ext cx="497325" cy="547263"/>
            </a:xfrm>
            <a:custGeom>
              <a:avLst/>
              <a:gdLst/>
              <a:ahLst/>
              <a:cxnLst/>
              <a:rect r="r" b="b" t="t" l="l"/>
              <a:pathLst>
                <a:path h="547263" w="497325">
                  <a:moveTo>
                    <a:pt x="0" y="0"/>
                  </a:moveTo>
                  <a:lnTo>
                    <a:pt x="497325" y="0"/>
                  </a:lnTo>
                  <a:lnTo>
                    <a:pt x="497325" y="547263"/>
                  </a:lnTo>
                  <a:lnTo>
                    <a:pt x="0" y="54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6849" y="1982903"/>
              <a:ext cx="468107" cy="610906"/>
            </a:xfrm>
            <a:custGeom>
              <a:avLst/>
              <a:gdLst/>
              <a:ahLst/>
              <a:cxnLst/>
              <a:rect r="r" b="b" t="t" l="l"/>
              <a:pathLst>
                <a:path h="610906" w="468107">
                  <a:moveTo>
                    <a:pt x="0" y="0"/>
                  </a:moveTo>
                  <a:lnTo>
                    <a:pt x="468107" y="0"/>
                  </a:lnTo>
                  <a:lnTo>
                    <a:pt x="468107" y="610906"/>
                  </a:lnTo>
                  <a:lnTo>
                    <a:pt x="0" y="61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72940" y="1233445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lloc XXXXXX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872940" y="-38100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dia XXXXX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872940" y="595956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hora XX:XX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72940" y="1943701"/>
              <a:ext cx="3697724" cy="626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Cal inscripció prèvia a la web xxxxxxxxx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017286" y="103826"/>
            <a:ext cx="3418139" cy="4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b="true" sz="2792" spc="-16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Taller/Curs gratuït 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6426" y="3741096"/>
            <a:ext cx="8472853" cy="3348309"/>
            <a:chOff x="0" y="0"/>
            <a:chExt cx="3036479" cy="1199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6479" cy="1199958"/>
            </a:xfrm>
            <a:custGeom>
              <a:avLst/>
              <a:gdLst/>
              <a:ahLst/>
              <a:cxnLst/>
              <a:rect r="r" b="b" t="t" l="l"/>
              <a:pathLst>
                <a:path h="1199958" w="3036479">
                  <a:moveTo>
                    <a:pt x="0" y="0"/>
                  </a:moveTo>
                  <a:lnTo>
                    <a:pt x="3036479" y="0"/>
                  </a:lnTo>
                  <a:lnTo>
                    <a:pt x="3036479" y="1199958"/>
                  </a:lnTo>
                  <a:lnTo>
                    <a:pt x="0" y="1199958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036479" cy="122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0794" y="3741096"/>
            <a:ext cx="9016444" cy="3348309"/>
          </a:xfrm>
          <a:custGeom>
            <a:avLst/>
            <a:gdLst/>
            <a:ahLst/>
            <a:cxnLst/>
            <a:rect r="r" b="b" t="t" l="l"/>
            <a:pathLst>
              <a:path h="3348309" w="9016444">
                <a:moveTo>
                  <a:pt x="0" y="0"/>
                </a:moveTo>
                <a:lnTo>
                  <a:pt x="9016444" y="0"/>
                </a:lnTo>
                <a:lnTo>
                  <a:pt x="9016444" y="3348309"/>
                </a:lnTo>
                <a:lnTo>
                  <a:pt x="0" y="334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4354" r="0" b="-5122"/>
            </a:stretch>
          </a:blipFill>
        </p:spPr>
      </p:sp>
      <p:grpSp>
        <p:nvGrpSpPr>
          <p:cNvPr name="Group 6" id="6"/>
          <p:cNvGrpSpPr/>
          <p:nvPr/>
        </p:nvGrpSpPr>
        <p:grpSpPr>
          <a:xfrm rot="2810932">
            <a:off x="-605248" y="-430953"/>
            <a:ext cx="870286" cy="423200"/>
            <a:chOff x="0" y="0"/>
            <a:chExt cx="359977" cy="175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9977" cy="175049"/>
            </a:xfrm>
            <a:custGeom>
              <a:avLst/>
              <a:gdLst/>
              <a:ahLst/>
              <a:cxnLst/>
              <a:rect r="r" b="b" t="t" l="l"/>
              <a:pathLst>
                <a:path h="175049" w="359977">
                  <a:moveTo>
                    <a:pt x="0" y="0"/>
                  </a:moveTo>
                  <a:lnTo>
                    <a:pt x="359977" y="0"/>
                  </a:lnTo>
                  <a:lnTo>
                    <a:pt x="359977" y="175049"/>
                  </a:lnTo>
                  <a:lnTo>
                    <a:pt x="0" y="175049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9977" cy="222674"/>
            </a:xfrm>
            <a:prstGeom prst="rect">
              <a:avLst/>
            </a:prstGeom>
          </p:spPr>
          <p:txBody>
            <a:bodyPr anchor="ctr" rtlCol="false" tIns="44014" lIns="44014" bIns="44014" rIns="44014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70385" y="0"/>
            <a:ext cx="4111941" cy="1582472"/>
            <a:chOff x="0" y="0"/>
            <a:chExt cx="1473627" cy="5671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73627" cy="567122"/>
            </a:xfrm>
            <a:custGeom>
              <a:avLst/>
              <a:gdLst/>
              <a:ahLst/>
              <a:cxnLst/>
              <a:rect r="r" b="b" t="t" l="l"/>
              <a:pathLst>
                <a:path h="567122" w="1473627">
                  <a:moveTo>
                    <a:pt x="0" y="0"/>
                  </a:moveTo>
                  <a:lnTo>
                    <a:pt x="1473627" y="0"/>
                  </a:lnTo>
                  <a:lnTo>
                    <a:pt x="1473627" y="567122"/>
                  </a:lnTo>
                  <a:lnTo>
                    <a:pt x="0" y="567122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73627" cy="61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657534" y="-1256384"/>
            <a:ext cx="5728154" cy="5491868"/>
          </a:xfrm>
          <a:custGeom>
            <a:avLst/>
            <a:gdLst/>
            <a:ahLst/>
            <a:cxnLst/>
            <a:rect r="r" b="b" t="t" l="l"/>
            <a:pathLst>
              <a:path h="5491868" w="5728154">
                <a:moveTo>
                  <a:pt x="0" y="0"/>
                </a:moveTo>
                <a:lnTo>
                  <a:pt x="5728154" y="0"/>
                </a:lnTo>
                <a:lnTo>
                  <a:pt x="5728154" y="5491868"/>
                </a:lnTo>
                <a:lnTo>
                  <a:pt x="0" y="5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90357" y="9911567"/>
            <a:ext cx="2960425" cy="515544"/>
          </a:xfrm>
          <a:custGeom>
            <a:avLst/>
            <a:gdLst/>
            <a:ahLst/>
            <a:cxnLst/>
            <a:rect r="r" b="b" t="t" l="l"/>
            <a:pathLst>
              <a:path h="515544" w="2960425">
                <a:moveTo>
                  <a:pt x="0" y="0"/>
                </a:moveTo>
                <a:lnTo>
                  <a:pt x="2960425" y="0"/>
                </a:lnTo>
                <a:lnTo>
                  <a:pt x="2960425" y="515544"/>
                </a:lnTo>
                <a:lnTo>
                  <a:pt x="0" y="51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21867" y="4560246"/>
            <a:ext cx="1907157" cy="5910027"/>
            <a:chOff x="0" y="0"/>
            <a:chExt cx="2542877" cy="788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2877" cy="7880037"/>
            </a:xfrm>
            <a:custGeom>
              <a:avLst/>
              <a:gdLst/>
              <a:ahLst/>
              <a:cxnLst/>
              <a:rect r="r" b="b" t="t" l="l"/>
              <a:pathLst>
                <a:path h="7880037" w="2542877">
                  <a:moveTo>
                    <a:pt x="0" y="0"/>
                  </a:moveTo>
                  <a:lnTo>
                    <a:pt x="2542877" y="0"/>
                  </a:lnTo>
                  <a:lnTo>
                    <a:pt x="2542877" y="7880037"/>
                  </a:lnTo>
                  <a:lnTo>
                    <a:pt x="0" y="7880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82220" y="2609132"/>
              <a:ext cx="1698089" cy="1831173"/>
            </a:xfrm>
            <a:custGeom>
              <a:avLst/>
              <a:gdLst/>
              <a:ahLst/>
              <a:cxnLst/>
              <a:rect r="r" b="b" t="t" l="l"/>
              <a:pathLst>
                <a:path h="1831173" w="1698089">
                  <a:moveTo>
                    <a:pt x="0" y="0"/>
                  </a:moveTo>
                  <a:lnTo>
                    <a:pt x="1698090" y="0"/>
                  </a:lnTo>
                  <a:lnTo>
                    <a:pt x="1698090" y="1831173"/>
                  </a:lnTo>
                  <a:lnTo>
                    <a:pt x="0" y="183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268" t="-140098" r="-187116" b="-28921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06620" y="7366486"/>
            <a:ext cx="4383529" cy="2268000"/>
            <a:chOff x="0" y="0"/>
            <a:chExt cx="1570958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70958" cy="812800"/>
            </a:xfrm>
            <a:custGeom>
              <a:avLst/>
              <a:gdLst/>
              <a:ahLst/>
              <a:cxnLst/>
              <a:rect r="r" b="b" t="t" l="l"/>
              <a:pathLst>
                <a:path h="812800" w="1570958">
                  <a:moveTo>
                    <a:pt x="65347" y="0"/>
                  </a:moveTo>
                  <a:lnTo>
                    <a:pt x="1505611" y="0"/>
                  </a:lnTo>
                  <a:cubicBezTo>
                    <a:pt x="1522942" y="0"/>
                    <a:pt x="1539563" y="6885"/>
                    <a:pt x="1551818" y="19140"/>
                  </a:cubicBezTo>
                  <a:cubicBezTo>
                    <a:pt x="1564073" y="31395"/>
                    <a:pt x="1570958" y="48016"/>
                    <a:pt x="1570958" y="65347"/>
                  </a:cubicBezTo>
                  <a:lnTo>
                    <a:pt x="1570958" y="747453"/>
                  </a:lnTo>
                  <a:cubicBezTo>
                    <a:pt x="1570958" y="783543"/>
                    <a:pt x="1541701" y="812800"/>
                    <a:pt x="1505611" y="812800"/>
                  </a:cubicBezTo>
                  <a:lnTo>
                    <a:pt x="65347" y="812800"/>
                  </a:lnTo>
                  <a:cubicBezTo>
                    <a:pt x="48016" y="812800"/>
                    <a:pt x="31395" y="805915"/>
                    <a:pt x="19140" y="793660"/>
                  </a:cubicBezTo>
                  <a:cubicBezTo>
                    <a:pt x="6885" y="781405"/>
                    <a:pt x="0" y="764784"/>
                    <a:pt x="0" y="747453"/>
                  </a:cubicBezTo>
                  <a:lnTo>
                    <a:pt x="0" y="65347"/>
                  </a:lnTo>
                  <a:cubicBezTo>
                    <a:pt x="0" y="48016"/>
                    <a:pt x="6885" y="31395"/>
                    <a:pt x="19140" y="19140"/>
                  </a:cubicBezTo>
                  <a:cubicBezTo>
                    <a:pt x="31395" y="6885"/>
                    <a:pt x="48016" y="0"/>
                    <a:pt x="65347" y="0"/>
                  </a:cubicBez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570958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491767" y="1801547"/>
            <a:ext cx="2565332" cy="174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b="true" sz="2892" spc="-1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Vols aprendre a actuar en cas d’una mort sobtada?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2850" y="9945525"/>
            <a:ext cx="1167386" cy="457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"/>
              </a:lnSpc>
            </a:pPr>
            <a:r>
              <a:rPr lang="en-US" b="true" sz="1522" spc="-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LOGOTIP INSTITUCIÓ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63237" y="829336"/>
            <a:ext cx="2564656" cy="47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392" spc="-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 DEL POBLE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84386" y="7481916"/>
            <a:ext cx="3427998" cy="1945357"/>
            <a:chOff x="0" y="0"/>
            <a:chExt cx="4570664" cy="25938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4035"/>
              <a:ext cx="434378" cy="434378"/>
            </a:xfrm>
            <a:custGeom>
              <a:avLst/>
              <a:gdLst/>
              <a:ahLst/>
              <a:cxnLst/>
              <a:rect r="r" b="b" t="t" l="l"/>
              <a:pathLst>
                <a:path h="434378" w="434378">
                  <a:moveTo>
                    <a:pt x="0" y="0"/>
                  </a:moveTo>
                  <a:lnTo>
                    <a:pt x="434378" y="0"/>
                  </a:lnTo>
                  <a:lnTo>
                    <a:pt x="434378" y="434378"/>
                  </a:lnTo>
                  <a:lnTo>
                    <a:pt x="0" y="43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849" y="609867"/>
              <a:ext cx="400680" cy="400680"/>
            </a:xfrm>
            <a:custGeom>
              <a:avLst/>
              <a:gdLst/>
              <a:ahLst/>
              <a:cxnLst/>
              <a:rect r="r" b="b" t="t" l="l"/>
              <a:pathLst>
                <a:path h="400680" w="400680">
                  <a:moveTo>
                    <a:pt x="0" y="0"/>
                  </a:moveTo>
                  <a:lnTo>
                    <a:pt x="400680" y="0"/>
                  </a:lnTo>
                  <a:lnTo>
                    <a:pt x="400680" y="400679"/>
                  </a:lnTo>
                  <a:lnTo>
                    <a:pt x="0" y="40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1186159"/>
              <a:ext cx="497325" cy="547263"/>
            </a:xfrm>
            <a:custGeom>
              <a:avLst/>
              <a:gdLst/>
              <a:ahLst/>
              <a:cxnLst/>
              <a:rect r="r" b="b" t="t" l="l"/>
              <a:pathLst>
                <a:path h="547263" w="497325">
                  <a:moveTo>
                    <a:pt x="0" y="0"/>
                  </a:moveTo>
                  <a:lnTo>
                    <a:pt x="497325" y="0"/>
                  </a:lnTo>
                  <a:lnTo>
                    <a:pt x="497325" y="547263"/>
                  </a:lnTo>
                  <a:lnTo>
                    <a:pt x="0" y="54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6849" y="1982903"/>
              <a:ext cx="468107" cy="610906"/>
            </a:xfrm>
            <a:custGeom>
              <a:avLst/>
              <a:gdLst/>
              <a:ahLst/>
              <a:cxnLst/>
              <a:rect r="r" b="b" t="t" l="l"/>
              <a:pathLst>
                <a:path h="610906" w="468107">
                  <a:moveTo>
                    <a:pt x="0" y="0"/>
                  </a:moveTo>
                  <a:lnTo>
                    <a:pt x="468107" y="0"/>
                  </a:lnTo>
                  <a:lnTo>
                    <a:pt x="468107" y="610906"/>
                  </a:lnTo>
                  <a:lnTo>
                    <a:pt x="0" y="61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72940" y="1233445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lloc XXXXXX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872940" y="-38100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dia XXXXX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872940" y="595956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hora XX:XX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72940" y="1943701"/>
              <a:ext cx="3697724" cy="626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Cal inscripció prèvia a la web xxxxxxxxx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017286" y="103826"/>
            <a:ext cx="3418139" cy="4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b="true" sz="2792" spc="-16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Taller/Curs gratuït 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6426" y="3741096"/>
            <a:ext cx="8472853" cy="3348309"/>
            <a:chOff x="0" y="0"/>
            <a:chExt cx="3036479" cy="11999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6479" cy="1199958"/>
            </a:xfrm>
            <a:custGeom>
              <a:avLst/>
              <a:gdLst/>
              <a:ahLst/>
              <a:cxnLst/>
              <a:rect r="r" b="b" t="t" l="l"/>
              <a:pathLst>
                <a:path h="1199958" w="3036479">
                  <a:moveTo>
                    <a:pt x="0" y="0"/>
                  </a:moveTo>
                  <a:lnTo>
                    <a:pt x="3036479" y="0"/>
                  </a:lnTo>
                  <a:lnTo>
                    <a:pt x="3036479" y="1199958"/>
                  </a:lnTo>
                  <a:lnTo>
                    <a:pt x="0" y="1199958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036479" cy="12285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0794" y="3741096"/>
            <a:ext cx="9016444" cy="3348309"/>
          </a:xfrm>
          <a:custGeom>
            <a:avLst/>
            <a:gdLst/>
            <a:ahLst/>
            <a:cxnLst/>
            <a:rect r="r" b="b" t="t" l="l"/>
            <a:pathLst>
              <a:path h="3348309" w="9016444">
                <a:moveTo>
                  <a:pt x="0" y="0"/>
                </a:moveTo>
                <a:lnTo>
                  <a:pt x="9016444" y="0"/>
                </a:lnTo>
                <a:lnTo>
                  <a:pt x="9016444" y="3348309"/>
                </a:lnTo>
                <a:lnTo>
                  <a:pt x="0" y="3348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1659" r="0" b="-37817"/>
            </a:stretch>
          </a:blipFill>
        </p:spPr>
      </p:sp>
      <p:grpSp>
        <p:nvGrpSpPr>
          <p:cNvPr name="Group 6" id="6"/>
          <p:cNvGrpSpPr/>
          <p:nvPr/>
        </p:nvGrpSpPr>
        <p:grpSpPr>
          <a:xfrm rot="2810932">
            <a:off x="-605248" y="-430953"/>
            <a:ext cx="870286" cy="423200"/>
            <a:chOff x="0" y="0"/>
            <a:chExt cx="359977" cy="17504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9977" cy="175049"/>
            </a:xfrm>
            <a:custGeom>
              <a:avLst/>
              <a:gdLst/>
              <a:ahLst/>
              <a:cxnLst/>
              <a:rect r="r" b="b" t="t" l="l"/>
              <a:pathLst>
                <a:path h="175049" w="359977">
                  <a:moveTo>
                    <a:pt x="0" y="0"/>
                  </a:moveTo>
                  <a:lnTo>
                    <a:pt x="359977" y="0"/>
                  </a:lnTo>
                  <a:lnTo>
                    <a:pt x="359977" y="175049"/>
                  </a:lnTo>
                  <a:lnTo>
                    <a:pt x="0" y="175049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59977" cy="222674"/>
            </a:xfrm>
            <a:prstGeom prst="rect">
              <a:avLst/>
            </a:prstGeom>
          </p:spPr>
          <p:txBody>
            <a:bodyPr anchor="ctr" rtlCol="false" tIns="44014" lIns="44014" bIns="44014" rIns="44014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670385" y="0"/>
            <a:ext cx="4111941" cy="1582472"/>
            <a:chOff x="0" y="0"/>
            <a:chExt cx="1473627" cy="5671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73627" cy="567122"/>
            </a:xfrm>
            <a:custGeom>
              <a:avLst/>
              <a:gdLst/>
              <a:ahLst/>
              <a:cxnLst/>
              <a:rect r="r" b="b" t="t" l="l"/>
              <a:pathLst>
                <a:path h="567122" w="1473627">
                  <a:moveTo>
                    <a:pt x="0" y="0"/>
                  </a:moveTo>
                  <a:lnTo>
                    <a:pt x="1473627" y="0"/>
                  </a:lnTo>
                  <a:lnTo>
                    <a:pt x="1473627" y="567122"/>
                  </a:lnTo>
                  <a:lnTo>
                    <a:pt x="0" y="567122"/>
                  </a:ln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73627" cy="614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657534" y="-1256384"/>
            <a:ext cx="5728154" cy="5491868"/>
          </a:xfrm>
          <a:custGeom>
            <a:avLst/>
            <a:gdLst/>
            <a:ahLst/>
            <a:cxnLst/>
            <a:rect r="r" b="b" t="t" l="l"/>
            <a:pathLst>
              <a:path h="5491868" w="5728154">
                <a:moveTo>
                  <a:pt x="0" y="0"/>
                </a:moveTo>
                <a:lnTo>
                  <a:pt x="5728154" y="0"/>
                </a:lnTo>
                <a:lnTo>
                  <a:pt x="5728154" y="5491868"/>
                </a:lnTo>
                <a:lnTo>
                  <a:pt x="0" y="5491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90357" y="9911567"/>
            <a:ext cx="2960425" cy="515544"/>
          </a:xfrm>
          <a:custGeom>
            <a:avLst/>
            <a:gdLst/>
            <a:ahLst/>
            <a:cxnLst/>
            <a:rect r="r" b="b" t="t" l="l"/>
            <a:pathLst>
              <a:path h="515544" w="2960425">
                <a:moveTo>
                  <a:pt x="0" y="0"/>
                </a:moveTo>
                <a:lnTo>
                  <a:pt x="2960425" y="0"/>
                </a:lnTo>
                <a:lnTo>
                  <a:pt x="2960425" y="515544"/>
                </a:lnTo>
                <a:lnTo>
                  <a:pt x="0" y="51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35179" y="4631884"/>
            <a:ext cx="1907157" cy="5910027"/>
            <a:chOff x="0" y="0"/>
            <a:chExt cx="2542877" cy="78800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42877" cy="7880037"/>
            </a:xfrm>
            <a:custGeom>
              <a:avLst/>
              <a:gdLst/>
              <a:ahLst/>
              <a:cxnLst/>
              <a:rect r="r" b="b" t="t" l="l"/>
              <a:pathLst>
                <a:path h="7880037" w="2542877">
                  <a:moveTo>
                    <a:pt x="0" y="0"/>
                  </a:moveTo>
                  <a:lnTo>
                    <a:pt x="2542877" y="0"/>
                  </a:lnTo>
                  <a:lnTo>
                    <a:pt x="2542877" y="7880037"/>
                  </a:lnTo>
                  <a:lnTo>
                    <a:pt x="0" y="7880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82220" y="2609132"/>
              <a:ext cx="1698089" cy="1831173"/>
            </a:xfrm>
            <a:custGeom>
              <a:avLst/>
              <a:gdLst/>
              <a:ahLst/>
              <a:cxnLst/>
              <a:rect r="r" b="b" t="t" l="l"/>
              <a:pathLst>
                <a:path h="1831173" w="1698089">
                  <a:moveTo>
                    <a:pt x="0" y="0"/>
                  </a:moveTo>
                  <a:lnTo>
                    <a:pt x="1698090" y="0"/>
                  </a:lnTo>
                  <a:lnTo>
                    <a:pt x="1698090" y="1831173"/>
                  </a:lnTo>
                  <a:lnTo>
                    <a:pt x="0" y="1831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3268" t="-140098" r="-187116" b="-289218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506620" y="7366486"/>
            <a:ext cx="4383529" cy="2268000"/>
            <a:chOff x="0" y="0"/>
            <a:chExt cx="1570958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70958" cy="812800"/>
            </a:xfrm>
            <a:custGeom>
              <a:avLst/>
              <a:gdLst/>
              <a:ahLst/>
              <a:cxnLst/>
              <a:rect r="r" b="b" t="t" l="l"/>
              <a:pathLst>
                <a:path h="812800" w="1570958">
                  <a:moveTo>
                    <a:pt x="65347" y="0"/>
                  </a:moveTo>
                  <a:lnTo>
                    <a:pt x="1505611" y="0"/>
                  </a:lnTo>
                  <a:cubicBezTo>
                    <a:pt x="1522942" y="0"/>
                    <a:pt x="1539563" y="6885"/>
                    <a:pt x="1551818" y="19140"/>
                  </a:cubicBezTo>
                  <a:cubicBezTo>
                    <a:pt x="1564073" y="31395"/>
                    <a:pt x="1570958" y="48016"/>
                    <a:pt x="1570958" y="65347"/>
                  </a:cubicBezTo>
                  <a:lnTo>
                    <a:pt x="1570958" y="747453"/>
                  </a:lnTo>
                  <a:cubicBezTo>
                    <a:pt x="1570958" y="783543"/>
                    <a:pt x="1541701" y="812800"/>
                    <a:pt x="1505611" y="812800"/>
                  </a:cubicBezTo>
                  <a:lnTo>
                    <a:pt x="65347" y="812800"/>
                  </a:lnTo>
                  <a:cubicBezTo>
                    <a:pt x="48016" y="812800"/>
                    <a:pt x="31395" y="805915"/>
                    <a:pt x="19140" y="793660"/>
                  </a:cubicBezTo>
                  <a:cubicBezTo>
                    <a:pt x="6885" y="781405"/>
                    <a:pt x="0" y="764784"/>
                    <a:pt x="0" y="747453"/>
                  </a:cubicBezTo>
                  <a:lnTo>
                    <a:pt x="0" y="65347"/>
                  </a:lnTo>
                  <a:cubicBezTo>
                    <a:pt x="0" y="48016"/>
                    <a:pt x="6885" y="31395"/>
                    <a:pt x="19140" y="19140"/>
                  </a:cubicBezTo>
                  <a:cubicBezTo>
                    <a:pt x="31395" y="6885"/>
                    <a:pt x="48016" y="0"/>
                    <a:pt x="65347" y="0"/>
                  </a:cubicBezTo>
                  <a:close/>
                </a:path>
              </a:pathLst>
            </a:custGeom>
            <a:solidFill>
              <a:srgbClr val="EC770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570958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3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491767" y="1801547"/>
            <a:ext cx="2565332" cy="1749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b="true" sz="2892" spc="-1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Vols aprendre a actuar en cas d’una mort sobtada?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22850" y="9945525"/>
            <a:ext cx="1167386" cy="457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6"/>
              </a:lnSpc>
            </a:pPr>
            <a:r>
              <a:rPr lang="en-US" b="true" sz="1522" spc="-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LOGOTIP INSTITUCIÓ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63237" y="794100"/>
            <a:ext cx="2564656" cy="47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7"/>
              </a:lnSpc>
            </a:pPr>
            <a:r>
              <a:rPr lang="en-US" sz="3392" spc="-2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NOM DEL POBLE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84386" y="7481916"/>
            <a:ext cx="3427998" cy="1945357"/>
            <a:chOff x="0" y="0"/>
            <a:chExt cx="4570664" cy="259380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4035"/>
              <a:ext cx="434378" cy="434378"/>
            </a:xfrm>
            <a:custGeom>
              <a:avLst/>
              <a:gdLst/>
              <a:ahLst/>
              <a:cxnLst/>
              <a:rect r="r" b="b" t="t" l="l"/>
              <a:pathLst>
                <a:path h="434378" w="434378">
                  <a:moveTo>
                    <a:pt x="0" y="0"/>
                  </a:moveTo>
                  <a:lnTo>
                    <a:pt x="434378" y="0"/>
                  </a:lnTo>
                  <a:lnTo>
                    <a:pt x="434378" y="434378"/>
                  </a:lnTo>
                  <a:lnTo>
                    <a:pt x="0" y="434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6849" y="609867"/>
              <a:ext cx="400680" cy="400680"/>
            </a:xfrm>
            <a:custGeom>
              <a:avLst/>
              <a:gdLst/>
              <a:ahLst/>
              <a:cxnLst/>
              <a:rect r="r" b="b" t="t" l="l"/>
              <a:pathLst>
                <a:path h="400680" w="400680">
                  <a:moveTo>
                    <a:pt x="0" y="0"/>
                  </a:moveTo>
                  <a:lnTo>
                    <a:pt x="400680" y="0"/>
                  </a:lnTo>
                  <a:lnTo>
                    <a:pt x="400680" y="400679"/>
                  </a:lnTo>
                  <a:lnTo>
                    <a:pt x="0" y="40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1186159"/>
              <a:ext cx="497325" cy="547263"/>
            </a:xfrm>
            <a:custGeom>
              <a:avLst/>
              <a:gdLst/>
              <a:ahLst/>
              <a:cxnLst/>
              <a:rect r="r" b="b" t="t" l="l"/>
              <a:pathLst>
                <a:path h="547263" w="497325">
                  <a:moveTo>
                    <a:pt x="0" y="0"/>
                  </a:moveTo>
                  <a:lnTo>
                    <a:pt x="497325" y="0"/>
                  </a:lnTo>
                  <a:lnTo>
                    <a:pt x="497325" y="547263"/>
                  </a:lnTo>
                  <a:lnTo>
                    <a:pt x="0" y="54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6849" y="1982903"/>
              <a:ext cx="468107" cy="610906"/>
            </a:xfrm>
            <a:custGeom>
              <a:avLst/>
              <a:gdLst/>
              <a:ahLst/>
              <a:cxnLst/>
              <a:rect r="r" b="b" t="t" l="l"/>
              <a:pathLst>
                <a:path h="610906" w="468107">
                  <a:moveTo>
                    <a:pt x="0" y="0"/>
                  </a:moveTo>
                  <a:lnTo>
                    <a:pt x="468107" y="0"/>
                  </a:lnTo>
                  <a:lnTo>
                    <a:pt x="468107" y="610906"/>
                  </a:lnTo>
                  <a:lnTo>
                    <a:pt x="0" y="610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72940" y="1233445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lloc XXXXXX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872940" y="-38100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dia XXXXX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872940" y="595956"/>
              <a:ext cx="3697724" cy="414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1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hora XX:XX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872940" y="1943701"/>
              <a:ext cx="3697724" cy="626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"/>
                </a:lnSpc>
              </a:pPr>
              <a:r>
                <a:rPr lang="en-US" b="true" sz="1700" spc="-8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Cal inscripció prèvia a la web xxxxxxxxx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4017286" y="103826"/>
            <a:ext cx="3418139" cy="4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b="true" sz="2792" spc="-16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Taller/Curs gratuït 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DAGUe3_VwL0</dc:identifier>
  <dcterms:modified xsi:type="dcterms:W3CDTF">2011-08-01T06:04:30Z</dcterms:modified>
  <cp:revision>1</cp:revision>
  <dc:title>CARTELLS TALLERS/CURSOS DEA DIPSALUT MUNICIPIS-plantilles</dc:title>
</cp:coreProperties>
</file>